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920" r:id="rId2"/>
    <p:sldId id="921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998"/>
    <a:srgbClr val="71B5BD"/>
    <a:srgbClr val="009A92"/>
    <a:srgbClr val="404040"/>
    <a:srgbClr val="D6EDED"/>
    <a:srgbClr val="E1F7E9"/>
    <a:srgbClr val="E3E9E7"/>
    <a:srgbClr val="BAF9F7"/>
    <a:srgbClr val="DAEEEE"/>
    <a:srgbClr val="008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17" autoAdjust="0"/>
    <p:restoredTop sz="96018"/>
  </p:normalViewPr>
  <p:slideViewPr>
    <p:cSldViewPr snapToGrid="0" snapToObjects="1" showGuides="1">
      <p:cViewPr varScale="1">
        <p:scale>
          <a:sx n="114" d="100"/>
          <a:sy n="114" d="100"/>
        </p:scale>
        <p:origin x="1794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2DCB-6B22-684B-8305-8D32C3326916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E036-BB84-D941-BEAE-1699DB28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8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080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00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2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7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tiff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tiff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tiff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tiff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CED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CED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8EC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71B5BC"/>
          </a:solidFill>
          <a:ln w="5715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71B5BC"/>
          </a:solidFill>
          <a:ln w="5715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71B5BC"/>
          </a:solidFill>
          <a:ln w="7620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1914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en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TOKYO MX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id="{000DBBB4-FCAB-4AE6-9175-32B49D74870E}"/>
              </a:ext>
            </a:extLst>
          </p:cNvPr>
          <p:cNvSpPr txBox="1"/>
          <p:nvPr/>
        </p:nvSpPr>
        <p:spPr>
          <a:xfrm>
            <a:off x="2018309" y="437329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349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481E9284-C62B-4993-A1EF-EEDDB3A6B7A7}"/>
              </a:ext>
            </a:extLst>
          </p:cNvPr>
          <p:cNvSpPr txBox="1"/>
          <p:nvPr/>
        </p:nvSpPr>
        <p:spPr>
          <a:xfrm>
            <a:off x="2018309" y="498747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320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0151E3B5-DE6D-4E9F-9305-6CBBC2AF9031}"/>
              </a:ext>
            </a:extLst>
          </p:cNvPr>
          <p:cNvSpPr txBox="1"/>
          <p:nvPr/>
        </p:nvSpPr>
        <p:spPr>
          <a:xfrm>
            <a:off x="3683880" y="436686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218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5" name="テキスト ボックス 224">
            <a:extLst>
              <a:ext uri="{FF2B5EF4-FFF2-40B4-BE49-F238E27FC236}">
                <a16:creationId xmlns:a16="http://schemas.microsoft.com/office/drawing/2014/main" id="{663D1B4A-46F6-4BE4-9AEF-A6691B124A43}"/>
              </a:ext>
            </a:extLst>
          </p:cNvPr>
          <p:cNvSpPr txBox="1"/>
          <p:nvPr/>
        </p:nvSpPr>
        <p:spPr>
          <a:xfrm>
            <a:off x="3683880" y="498104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00,000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C47DB22B-77AE-4B93-8035-F13108C4F4B5}"/>
              </a:ext>
            </a:extLst>
          </p:cNvPr>
          <p:cNvSpPr txBox="1"/>
          <p:nvPr/>
        </p:nvSpPr>
        <p:spPr>
          <a:xfrm>
            <a:off x="5384509" y="436051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242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E7F6843B-A3D2-4025-824A-25C3D5EE450E}"/>
              </a:ext>
            </a:extLst>
          </p:cNvPr>
          <p:cNvSpPr txBox="1"/>
          <p:nvPr/>
        </p:nvSpPr>
        <p:spPr>
          <a:xfrm>
            <a:off x="5374319" y="497469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222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71B5BC"/>
          </a:solidFill>
          <a:ln w="5715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1B5BC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1B5BC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テキスト ボックス 216">
            <a:extLst>
              <a:ext uri="{FF2B5EF4-FFF2-40B4-BE49-F238E27FC236}">
                <a16:creationId xmlns:a16="http://schemas.microsoft.com/office/drawing/2014/main" id="{64998A32-E72A-A94E-81EA-BE30409A80F2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1B5BC"/>
              </a:gs>
              <a:gs pos="0">
                <a:srgbClr val="D8ECED"/>
              </a:gs>
            </a:gsLst>
            <a:lin ang="16200000" scaled="1"/>
          </a:gradFill>
          <a:ln w="76200" cap="rnd">
            <a:gradFill>
              <a:gsLst>
                <a:gs pos="0">
                  <a:srgbClr val="71B5BC"/>
                </a:gs>
                <a:gs pos="100000">
                  <a:srgbClr val="D8EC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194517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1B5BC"/>
              </a:gs>
              <a:gs pos="0">
                <a:srgbClr val="D8ECED"/>
              </a:gs>
            </a:gsLst>
            <a:lin ang="16200000" scaled="1"/>
          </a:gradFill>
          <a:ln w="76200" cap="rnd">
            <a:gradFill>
              <a:gsLst>
                <a:gs pos="0">
                  <a:srgbClr val="71B5BC"/>
                </a:gs>
                <a:gs pos="100000">
                  <a:srgbClr val="D8EC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194517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8EC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2" name="テキスト ボックス 221">
            <a:extLst>
              <a:ext uri="{FF2B5EF4-FFF2-40B4-BE49-F238E27FC236}">
                <a16:creationId xmlns:a16="http://schemas.microsoft.com/office/drawing/2014/main" id="{AE60470C-FFBE-BE4A-A0DE-7AFB53E26269}"/>
              </a:ext>
            </a:extLst>
          </p:cNvPr>
          <p:cNvSpPr txBox="1"/>
          <p:nvPr/>
        </p:nvSpPr>
        <p:spPr>
          <a:xfrm>
            <a:off x="7436421" y="3827877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10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5F35473F-778D-5E43-9BE9-F77B355E7CD9}"/>
              </a:ext>
            </a:extLst>
          </p:cNvPr>
          <p:cNvSpPr txBox="1"/>
          <p:nvPr/>
        </p:nvSpPr>
        <p:spPr>
          <a:xfrm>
            <a:off x="7351273" y="4468519"/>
            <a:ext cx="2124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 dirty="0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  <a:endParaRPr lang="en-US" altLang="ja-JP" sz="9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800" b="1" spc="-151" dirty="0">
                <a:latin typeface="Meiryo" charset="-128"/>
                <a:ea typeface="Meiryo" charset="-128"/>
                <a:cs typeface="Meiryo" charset="-128"/>
              </a:rPr>
              <a:t>  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Ａ：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2 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　特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：２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　</a:t>
            </a:r>
            <a:r>
              <a:rPr lang="ja-JP" altLang="en-US" sz="800" b="1" spc="-151" dirty="0">
                <a:latin typeface="Meiryo" charset="-128"/>
                <a:ea typeface="Meiryo" charset="-128"/>
                <a:cs typeface="Meiryo" charset="-128"/>
              </a:rPr>
              <a:t>Ｂ：５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Ｃ：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 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588D94"/>
          </a:solidFill>
          <a:ln w="57150" cap="rnd">
            <a:solidFill>
              <a:srgbClr val="588D9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7" name="円/楕円 136">
            <a:extLst>
              <a:ext uri="{FF2B5EF4-FFF2-40B4-BE49-F238E27FC236}">
                <a16:creationId xmlns:a16="http://schemas.microsoft.com/office/drawing/2014/main" id="{1A8D0FA5-56E0-D84B-A7FA-BEA8A1052E22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1B5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38" name="円/楕円 140">
            <a:extLst>
              <a:ext uri="{FF2B5EF4-FFF2-40B4-BE49-F238E27FC236}">
                <a16:creationId xmlns:a16="http://schemas.microsoft.com/office/drawing/2014/main" id="{BE5ADA56-4EB1-314F-A2AA-B55713B92BBF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1B5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2" name="図 141">
            <a:extLst>
              <a:ext uri="{FF2B5EF4-FFF2-40B4-BE49-F238E27FC236}">
                <a16:creationId xmlns:a16="http://schemas.microsoft.com/office/drawing/2014/main" id="{9F9F3F43-1494-A746-97EC-6D81C881966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2420" y="97055"/>
            <a:ext cx="824499" cy="247348"/>
          </a:xfrm>
          <a:prstGeom prst="rect">
            <a:avLst/>
          </a:prstGeom>
        </p:spPr>
      </p:pic>
      <p:pic>
        <p:nvPicPr>
          <p:cNvPr id="148" name="図 147">
            <a:extLst>
              <a:ext uri="{FF2B5EF4-FFF2-40B4-BE49-F238E27FC236}">
                <a16:creationId xmlns:a16="http://schemas.microsoft.com/office/drawing/2014/main" id="{5328196C-FAEF-CC46-A635-BB8EE05619C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5547" y="3359293"/>
            <a:ext cx="748391" cy="224517"/>
          </a:xfrm>
          <a:prstGeom prst="rect">
            <a:avLst/>
          </a:prstGeom>
        </p:spPr>
      </p:pic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90B8E2A4-CD50-448B-82B8-73D4E0BF84CE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34" name="直線コネクタ 133">
            <a:extLst>
              <a:ext uri="{FF2B5EF4-FFF2-40B4-BE49-F238E27FC236}">
                <a16:creationId xmlns:a16="http://schemas.microsoft.com/office/drawing/2014/main" id="{6F9D70CC-5653-45AA-8B6A-EE8B1320B49A}"/>
              </a:ext>
            </a:extLst>
          </p:cNvPr>
          <p:cNvCxnSpPr>
            <a:cxnSpLocks/>
          </p:cNvCxnSpPr>
          <p:nvPr/>
        </p:nvCxnSpPr>
        <p:spPr>
          <a:xfrm>
            <a:off x="804971" y="6270715"/>
            <a:ext cx="4605411" cy="9381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C56031F1-946E-48B1-8463-719596E5DCEF}"/>
              </a:ext>
            </a:extLst>
          </p:cNvPr>
          <p:cNvSpPr/>
          <p:nvPr/>
        </p:nvSpPr>
        <p:spPr>
          <a:xfrm flipV="1">
            <a:off x="361191" y="5567655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CED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6" name="直線コネクタ 135">
            <a:extLst>
              <a:ext uri="{FF2B5EF4-FFF2-40B4-BE49-F238E27FC236}">
                <a16:creationId xmlns:a16="http://schemas.microsoft.com/office/drawing/2014/main" id="{112123B4-C7E2-4862-80E8-1DF01BDC7E12}"/>
              </a:ext>
            </a:extLst>
          </p:cNvPr>
          <p:cNvCxnSpPr>
            <a:cxnSpLocks/>
          </p:cNvCxnSpPr>
          <p:nvPr/>
        </p:nvCxnSpPr>
        <p:spPr>
          <a:xfrm flipV="1">
            <a:off x="361585" y="5559033"/>
            <a:ext cx="9293209" cy="7144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平行四辺形 168">
            <a:extLst>
              <a:ext uri="{FF2B5EF4-FFF2-40B4-BE49-F238E27FC236}">
                <a16:creationId xmlns:a16="http://schemas.microsoft.com/office/drawing/2014/main" id="{8E4E0217-BAD6-4B2A-BCA3-7DA313E88192}"/>
              </a:ext>
            </a:extLst>
          </p:cNvPr>
          <p:cNvSpPr/>
          <p:nvPr/>
        </p:nvSpPr>
        <p:spPr>
          <a:xfrm>
            <a:off x="177693" y="5550820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1B5BC"/>
              </a:gs>
              <a:gs pos="0">
                <a:srgbClr val="D8ECED"/>
              </a:gs>
            </a:gsLst>
            <a:lin ang="16200000" scaled="1"/>
          </a:gradFill>
          <a:ln w="76200" cap="rnd">
            <a:gradFill>
              <a:gsLst>
                <a:gs pos="0">
                  <a:srgbClr val="71B5BC"/>
                </a:gs>
                <a:gs pos="100000">
                  <a:srgbClr val="D8EC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テキスト ボックス 169">
            <a:extLst>
              <a:ext uri="{FF2B5EF4-FFF2-40B4-BE49-F238E27FC236}">
                <a16:creationId xmlns:a16="http://schemas.microsoft.com/office/drawing/2014/main" id="{0C9DDCF9-769B-474E-9D46-CE80F1A4A97E}"/>
              </a:ext>
            </a:extLst>
          </p:cNvPr>
          <p:cNvSpPr txBox="1"/>
          <p:nvPr/>
        </p:nvSpPr>
        <p:spPr>
          <a:xfrm>
            <a:off x="194517" y="5444447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pSp>
        <p:nvGrpSpPr>
          <p:cNvPr id="174" name="グループ化 173">
            <a:extLst>
              <a:ext uri="{FF2B5EF4-FFF2-40B4-BE49-F238E27FC236}">
                <a16:creationId xmlns:a16="http://schemas.microsoft.com/office/drawing/2014/main" id="{C3F6F2C3-0BDD-4989-9DEF-B1343B372C78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52DFE49C-E87D-4898-A57F-C90489FA0AB4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EC9ADD49-8A0D-426F-B770-6C4897103EB9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2D047795-A3AE-448D-880D-9A58402F33FA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6" name="角丸四角形 204">
              <a:extLst>
                <a:ext uri="{FF2B5EF4-FFF2-40B4-BE49-F238E27FC236}">
                  <a16:creationId xmlns:a16="http://schemas.microsoft.com/office/drawing/2014/main" id="{C1A46B2A-E873-474E-970A-011D2FC3C70C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93" name="角丸四角形 204">
              <a:extLst>
                <a:ext uri="{FF2B5EF4-FFF2-40B4-BE49-F238E27FC236}">
                  <a16:creationId xmlns:a16="http://schemas.microsoft.com/office/drawing/2014/main" id="{75185DB0-33D7-4F17-8B24-F57215981F67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94" name="角丸四角形 204">
              <a:extLst>
                <a:ext uri="{FF2B5EF4-FFF2-40B4-BE49-F238E27FC236}">
                  <a16:creationId xmlns:a16="http://schemas.microsoft.com/office/drawing/2014/main" id="{2B79FBB9-03FD-4847-A74F-A64D9EF26F58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95" name="角丸四角形 204">
              <a:extLst>
                <a:ext uri="{FF2B5EF4-FFF2-40B4-BE49-F238E27FC236}">
                  <a16:creationId xmlns:a16="http://schemas.microsoft.com/office/drawing/2014/main" id="{F6FAC28C-C13F-4C20-A348-E2D5545B4DFE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96" name="角丸四角形 204">
              <a:extLst>
                <a:ext uri="{FF2B5EF4-FFF2-40B4-BE49-F238E27FC236}">
                  <a16:creationId xmlns:a16="http://schemas.microsoft.com/office/drawing/2014/main" id="{2C37EB37-F5B5-4CF4-8C40-D8574053F988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97" name="角丸四角形 204">
              <a:extLst>
                <a:ext uri="{FF2B5EF4-FFF2-40B4-BE49-F238E27FC236}">
                  <a16:creationId xmlns:a16="http://schemas.microsoft.com/office/drawing/2014/main" id="{050AEF75-A1DF-469D-A1D4-16660DA92606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199" name="直線コネクタ 198">
              <a:extLst>
                <a:ext uri="{FF2B5EF4-FFF2-40B4-BE49-F238E27FC236}">
                  <a16:creationId xmlns:a16="http://schemas.microsoft.com/office/drawing/2014/main" id="{D97F35B5-3E96-4441-B0A9-FD9257580B9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テキスト ボックス 199">
              <a:extLst>
                <a:ext uri="{FF2B5EF4-FFF2-40B4-BE49-F238E27FC236}">
                  <a16:creationId xmlns:a16="http://schemas.microsoft.com/office/drawing/2014/main" id="{DF45D8C4-7095-451D-B388-4A5D1DC295CC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2" name="直線コネクタ 201">
              <a:extLst>
                <a:ext uri="{FF2B5EF4-FFF2-40B4-BE49-F238E27FC236}">
                  <a16:creationId xmlns:a16="http://schemas.microsoft.com/office/drawing/2014/main" id="{109038BE-2670-4531-A244-C5F5962241D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線コネクタ 202">
              <a:extLst>
                <a:ext uri="{FF2B5EF4-FFF2-40B4-BE49-F238E27FC236}">
                  <a16:creationId xmlns:a16="http://schemas.microsoft.com/office/drawing/2014/main" id="{F392AA66-72B1-4293-9B44-13D9395C8ABA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線コネクタ 204">
              <a:extLst>
                <a:ext uri="{FF2B5EF4-FFF2-40B4-BE49-F238E27FC236}">
                  <a16:creationId xmlns:a16="http://schemas.microsoft.com/office/drawing/2014/main" id="{57C1E77E-E474-4B09-8A61-53500528522B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6" name="図 205">
              <a:extLst>
                <a:ext uri="{FF2B5EF4-FFF2-40B4-BE49-F238E27FC236}">
                  <a16:creationId xmlns:a16="http://schemas.microsoft.com/office/drawing/2014/main" id="{A24CF5B1-91F0-4098-A33B-13BE955613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08" name="グループ化 207">
              <a:extLst>
                <a:ext uri="{FF2B5EF4-FFF2-40B4-BE49-F238E27FC236}">
                  <a16:creationId xmlns:a16="http://schemas.microsoft.com/office/drawing/2014/main" id="{81F363C4-6435-442E-AB56-0229C5122618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09" name="図 208">
                <a:extLst>
                  <a:ext uri="{FF2B5EF4-FFF2-40B4-BE49-F238E27FC236}">
                    <a16:creationId xmlns:a16="http://schemas.microsoft.com/office/drawing/2014/main" id="{D2FC4222-F59E-4511-A51B-A7508DD447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0" name="直線矢印コネクタ 209">
                <a:extLst>
                  <a:ext uri="{FF2B5EF4-FFF2-40B4-BE49-F238E27FC236}">
                    <a16:creationId xmlns:a16="http://schemas.microsoft.com/office/drawing/2014/main" id="{AF3DC878-CB92-4AEA-8298-7E1844ECB9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1" name="図 210">
                <a:extLst>
                  <a:ext uri="{FF2B5EF4-FFF2-40B4-BE49-F238E27FC236}">
                    <a16:creationId xmlns:a16="http://schemas.microsoft.com/office/drawing/2014/main" id="{1E414F35-3266-440F-99CD-B8E716D4A33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2" name="グループ化 211">
                <a:extLst>
                  <a:ext uri="{FF2B5EF4-FFF2-40B4-BE49-F238E27FC236}">
                    <a16:creationId xmlns:a16="http://schemas.microsoft.com/office/drawing/2014/main" id="{81F22A99-2C68-43D0-9A1F-80EB14EBF0CF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19" name="グループ化 218">
                  <a:extLst>
                    <a:ext uri="{FF2B5EF4-FFF2-40B4-BE49-F238E27FC236}">
                      <a16:creationId xmlns:a16="http://schemas.microsoft.com/office/drawing/2014/main" id="{EEE2EE3D-C152-4B31-9515-7BFD715FD7FB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29" name="円/楕円 184">
                    <a:extLst>
                      <a:ext uri="{FF2B5EF4-FFF2-40B4-BE49-F238E27FC236}">
                        <a16:creationId xmlns:a16="http://schemas.microsoft.com/office/drawing/2014/main" id="{C3A04D4E-7881-44F6-BB2F-EB8D9FDCE61F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33" name="テキスト ボックス 232">
                    <a:extLst>
                      <a:ext uri="{FF2B5EF4-FFF2-40B4-BE49-F238E27FC236}">
                        <a16:creationId xmlns:a16="http://schemas.microsoft.com/office/drawing/2014/main" id="{C2E66AF9-38EF-4804-B35C-EDD5FDA5F052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20" name="直線コネクタ 219">
                  <a:extLst>
                    <a:ext uri="{FF2B5EF4-FFF2-40B4-BE49-F238E27FC236}">
                      <a16:creationId xmlns:a16="http://schemas.microsoft.com/office/drawing/2014/main" id="{D059A340-F7E7-434C-8781-3BABCAC074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3" name="テキスト ボックス 212">
                <a:extLst>
                  <a:ext uri="{FF2B5EF4-FFF2-40B4-BE49-F238E27FC236}">
                    <a16:creationId xmlns:a16="http://schemas.microsoft.com/office/drawing/2014/main" id="{6D63A7FC-883F-4B7A-AF61-6B2127D66FA7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14" name="図 213">
                <a:extLst>
                  <a:ext uri="{FF2B5EF4-FFF2-40B4-BE49-F238E27FC236}">
                    <a16:creationId xmlns:a16="http://schemas.microsoft.com/office/drawing/2014/main" id="{E67EBB88-B958-40DD-AAD1-AE3E1E788F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15" name="テキスト ボックス 214">
                <a:extLst>
                  <a:ext uri="{FF2B5EF4-FFF2-40B4-BE49-F238E27FC236}">
                    <a16:creationId xmlns:a16="http://schemas.microsoft.com/office/drawing/2014/main" id="{98157DEC-BA18-41F0-94D8-24D5234D1FE7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18" name="正方形/長方形 217">
                <a:extLst>
                  <a:ext uri="{FF2B5EF4-FFF2-40B4-BE49-F238E27FC236}">
                    <a16:creationId xmlns:a16="http://schemas.microsoft.com/office/drawing/2014/main" id="{7B550A28-11EB-4527-93FA-A64D501BF2AE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57" name="テキスト ボックス 256">
            <a:extLst>
              <a:ext uri="{FF2B5EF4-FFF2-40B4-BE49-F238E27FC236}">
                <a16:creationId xmlns:a16="http://schemas.microsoft.com/office/drawing/2014/main" id="{BFB360C9-A300-46B6-96F2-C7F64B38F637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97" name="テキスト ボックス 296">
            <a:extLst>
              <a:ext uri="{FF2B5EF4-FFF2-40B4-BE49-F238E27FC236}">
                <a16:creationId xmlns:a16="http://schemas.microsoft.com/office/drawing/2014/main" id="{860BFE2A-C2E3-44AE-A094-D97E0B9DD7D2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sp>
        <p:nvSpPr>
          <p:cNvPr id="298" name="角丸四角形 204">
            <a:extLst>
              <a:ext uri="{FF2B5EF4-FFF2-40B4-BE49-F238E27FC236}">
                <a16:creationId xmlns:a16="http://schemas.microsoft.com/office/drawing/2014/main" id="{55EE650E-A2A1-46F9-AE35-F6DD7DC3295E}"/>
              </a:ext>
            </a:extLst>
          </p:cNvPr>
          <p:cNvSpPr/>
          <p:nvPr/>
        </p:nvSpPr>
        <p:spPr>
          <a:xfrm>
            <a:off x="5406051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71B5BD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9" name="台形 298">
            <a:extLst>
              <a:ext uri="{FF2B5EF4-FFF2-40B4-BE49-F238E27FC236}">
                <a16:creationId xmlns:a16="http://schemas.microsoft.com/office/drawing/2014/main" id="{92757B14-C3B2-4120-BBB3-AFFD392F0635}"/>
              </a:ext>
            </a:extLst>
          </p:cNvPr>
          <p:cNvSpPr/>
          <p:nvPr/>
        </p:nvSpPr>
        <p:spPr>
          <a:xfrm rot="10800000">
            <a:off x="6410908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71B5B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0" name="正方形/長方形 299">
            <a:extLst>
              <a:ext uri="{FF2B5EF4-FFF2-40B4-BE49-F238E27FC236}">
                <a16:creationId xmlns:a16="http://schemas.microsoft.com/office/drawing/2014/main" id="{868F357F-45E9-4D43-9B10-5757472ACE06}"/>
              </a:ext>
            </a:extLst>
          </p:cNvPr>
          <p:cNvSpPr/>
          <p:nvPr/>
        </p:nvSpPr>
        <p:spPr>
          <a:xfrm>
            <a:off x="6267962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71B5BD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05" name="テキスト ボックス 304">
            <a:extLst>
              <a:ext uri="{FF2B5EF4-FFF2-40B4-BE49-F238E27FC236}">
                <a16:creationId xmlns:a16="http://schemas.microsoft.com/office/drawing/2014/main" id="{5590A31C-0156-4C67-BEB9-FDFF9DD0DA22}"/>
              </a:ext>
            </a:extLst>
          </p:cNvPr>
          <p:cNvSpPr txBox="1"/>
          <p:nvPr/>
        </p:nvSpPr>
        <p:spPr>
          <a:xfrm>
            <a:off x="5739023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1,000,00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0" name="正方形/長方形 309">
            <a:extLst>
              <a:ext uri="{FF2B5EF4-FFF2-40B4-BE49-F238E27FC236}">
                <a16:creationId xmlns:a16="http://schemas.microsoft.com/office/drawing/2014/main" id="{F7A07A58-0A2B-4952-BE15-80BB912F7B5E}"/>
              </a:ext>
            </a:extLst>
          </p:cNvPr>
          <p:cNvSpPr/>
          <p:nvPr/>
        </p:nvSpPr>
        <p:spPr>
          <a:xfrm>
            <a:off x="8384396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0" name="Text Box 11">
            <a:extLst>
              <a:ext uri="{FF2B5EF4-FFF2-40B4-BE49-F238E27FC236}">
                <a16:creationId xmlns:a16="http://schemas.microsoft.com/office/drawing/2014/main" id="{78D91E92-1DA5-4498-A0CD-B4D20ED55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1" name="ホームベース 136">
            <a:extLst>
              <a:ext uri="{FF2B5EF4-FFF2-40B4-BE49-F238E27FC236}">
                <a16:creationId xmlns:a16="http://schemas.microsoft.com/office/drawing/2014/main" id="{53EAA2B2-B9C6-46F1-AE5E-24548BEAE295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3" name="ホームベース 141">
            <a:extLst>
              <a:ext uri="{FF2B5EF4-FFF2-40B4-BE49-F238E27FC236}">
                <a16:creationId xmlns:a16="http://schemas.microsoft.com/office/drawing/2014/main" id="{CCDEABB5-33C0-4474-B325-0AC0695B1ABB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9" name="片側の 2 つの角を丸めた四角形 131">
            <a:extLst>
              <a:ext uri="{FF2B5EF4-FFF2-40B4-BE49-F238E27FC236}">
                <a16:creationId xmlns:a16="http://schemas.microsoft.com/office/drawing/2014/main" id="{F869C8F3-518A-4B55-8781-4AE2F3676A6E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ホームベース 142">
            <a:extLst>
              <a:ext uri="{FF2B5EF4-FFF2-40B4-BE49-F238E27FC236}">
                <a16:creationId xmlns:a16="http://schemas.microsoft.com/office/drawing/2014/main" id="{78A9BB57-5214-42E8-B967-772B24ABD39A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3" name="片側の 2 つの角を丸めた四角形 123">
            <a:extLst>
              <a:ext uri="{FF2B5EF4-FFF2-40B4-BE49-F238E27FC236}">
                <a16:creationId xmlns:a16="http://schemas.microsoft.com/office/drawing/2014/main" id="{21497C77-4D18-4DBD-A563-C6063BAD2301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3CB53B90-2991-4CC8-BFC9-77A99AFC00D3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825C6DC3-F6EB-49A0-A8FF-EEF34560B314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6" name="円/楕円 162">
            <a:extLst>
              <a:ext uri="{FF2B5EF4-FFF2-40B4-BE49-F238E27FC236}">
                <a16:creationId xmlns:a16="http://schemas.microsoft.com/office/drawing/2014/main" id="{5DCA877A-1E62-4801-8BFC-7976D2884591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845EF14A-931F-41D1-836F-6F190AC64877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02A081EF-6572-4290-BED8-ADCCA7A9125C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1" name="ホームベース 142">
            <a:extLst>
              <a:ext uri="{FF2B5EF4-FFF2-40B4-BE49-F238E27FC236}">
                <a16:creationId xmlns:a16="http://schemas.microsoft.com/office/drawing/2014/main" id="{7C4F37AC-968E-49C5-813B-D4C68FAFBC64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2" name="片側の 2 つの角を丸めた四角形 123">
            <a:extLst>
              <a:ext uri="{FF2B5EF4-FFF2-40B4-BE49-F238E27FC236}">
                <a16:creationId xmlns:a16="http://schemas.microsoft.com/office/drawing/2014/main" id="{D9F7FA7B-986A-400E-B051-9C46C39E379C}"/>
              </a:ext>
            </a:extLst>
          </p:cNvPr>
          <p:cNvSpPr/>
          <p:nvPr/>
        </p:nvSpPr>
        <p:spPr>
          <a:xfrm rot="16200000">
            <a:off x="775278" y="3391021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FBAE2A63-811C-4DE8-AA4A-2B12CD9FAFF6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DD2D65EF-8E61-47D2-8D71-153FC5C6E518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7" name="正方形/長方形 156">
            <a:extLst>
              <a:ext uri="{FF2B5EF4-FFF2-40B4-BE49-F238E27FC236}">
                <a16:creationId xmlns:a16="http://schemas.microsoft.com/office/drawing/2014/main" id="{C339A01D-D399-4FD9-AFFC-E6DB74B906BF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300C14-975B-4785-BF72-09C9614A348A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32" name="図 131">
            <a:extLst>
              <a:ext uri="{FF2B5EF4-FFF2-40B4-BE49-F238E27FC236}">
                <a16:creationId xmlns:a16="http://schemas.microsoft.com/office/drawing/2014/main" id="{E29A24D3-71F8-40EF-A5A0-795CAD7FC928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008477B6-5B6B-432F-85A4-21A751006610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59" name="テキスト ボックス 158">
            <a:extLst>
              <a:ext uri="{FF2B5EF4-FFF2-40B4-BE49-F238E27FC236}">
                <a16:creationId xmlns:a16="http://schemas.microsoft.com/office/drawing/2014/main" id="{8191EC41-D072-4EE4-9ADC-04A48034D6A1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2883628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FE4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75B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FE4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8EFE4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75B998"/>
          </a:solidFill>
          <a:ln w="5715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75B998"/>
          </a:solidFill>
          <a:ln w="5715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75B998"/>
          </a:solidFill>
          <a:ln w="7620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75B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1914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en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TOKYO MX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id="{000DBBB4-FCAB-4AE6-9175-32B49D74870E}"/>
              </a:ext>
            </a:extLst>
          </p:cNvPr>
          <p:cNvSpPr txBox="1"/>
          <p:nvPr/>
        </p:nvSpPr>
        <p:spPr>
          <a:xfrm>
            <a:off x="2018309" y="4373293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1,025,000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481E9284-C62B-4993-A1EF-EEDDB3A6B7A7}"/>
              </a:ext>
            </a:extLst>
          </p:cNvPr>
          <p:cNvSpPr txBox="1"/>
          <p:nvPr/>
        </p:nvSpPr>
        <p:spPr>
          <a:xfrm>
            <a:off x="2018309" y="4987473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899,000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0151E3B5-DE6D-4E9F-9305-6CBBC2AF9031}"/>
              </a:ext>
            </a:extLst>
          </p:cNvPr>
          <p:cNvSpPr txBox="1"/>
          <p:nvPr/>
        </p:nvSpPr>
        <p:spPr>
          <a:xfrm>
            <a:off x="3683880" y="4366862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641,000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5" name="テキスト ボックス 224">
            <a:extLst>
              <a:ext uri="{FF2B5EF4-FFF2-40B4-BE49-F238E27FC236}">
                <a16:creationId xmlns:a16="http://schemas.microsoft.com/office/drawing/2014/main" id="{663D1B4A-46F6-4BE4-9AEF-A6691B124A43}"/>
              </a:ext>
            </a:extLst>
          </p:cNvPr>
          <p:cNvSpPr txBox="1"/>
          <p:nvPr/>
        </p:nvSpPr>
        <p:spPr>
          <a:xfrm>
            <a:off x="3683880" y="4981042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562,000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C47DB22B-77AE-4B93-8035-F13108C4F4B5}"/>
              </a:ext>
            </a:extLst>
          </p:cNvPr>
          <p:cNvSpPr txBox="1"/>
          <p:nvPr/>
        </p:nvSpPr>
        <p:spPr>
          <a:xfrm>
            <a:off x="5384509" y="4360511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759,000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E7F6843B-A3D2-4025-824A-25C3D5EE450E}"/>
              </a:ext>
            </a:extLst>
          </p:cNvPr>
          <p:cNvSpPr txBox="1"/>
          <p:nvPr/>
        </p:nvSpPr>
        <p:spPr>
          <a:xfrm>
            <a:off x="5374319" y="4974691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666,000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75B998"/>
          </a:solidFill>
          <a:ln w="5715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5B998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5B998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5B998"/>
              </a:gs>
              <a:gs pos="0">
                <a:srgbClr val="E8F2ED"/>
              </a:gs>
            </a:gsLst>
            <a:lin ang="16200000" scaled="1"/>
          </a:gradFill>
          <a:ln w="76200" cap="rnd">
            <a:gradFill>
              <a:gsLst>
                <a:gs pos="0">
                  <a:srgbClr val="75B998"/>
                </a:gs>
                <a:gs pos="100000">
                  <a:srgbClr val="E8F2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197583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5B998"/>
              </a:gs>
              <a:gs pos="0">
                <a:srgbClr val="E8F2ED"/>
              </a:gs>
            </a:gsLst>
            <a:lin ang="16200000" scaled="1"/>
          </a:gradFill>
          <a:ln w="76200" cap="rnd">
            <a:gradFill>
              <a:gsLst>
                <a:gs pos="0">
                  <a:srgbClr val="75B998"/>
                </a:gs>
                <a:gs pos="100000">
                  <a:srgbClr val="E8F2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197583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8EFE4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2" name="テキスト ボックス 221">
            <a:extLst>
              <a:ext uri="{FF2B5EF4-FFF2-40B4-BE49-F238E27FC236}">
                <a16:creationId xmlns:a16="http://schemas.microsoft.com/office/drawing/2014/main" id="{AE60470C-FFBE-BE4A-A0DE-7AFB53E26269}"/>
              </a:ext>
            </a:extLst>
          </p:cNvPr>
          <p:cNvSpPr txBox="1"/>
          <p:nvPr/>
        </p:nvSpPr>
        <p:spPr>
          <a:xfrm>
            <a:off x="7436421" y="3827877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26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65A085"/>
          </a:solidFill>
          <a:ln w="57150" cap="rnd">
            <a:solidFill>
              <a:srgbClr val="65A08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5E3C0DE7-4716-4C47-B2C5-B988DE0C52FD}"/>
              </a:ext>
            </a:extLst>
          </p:cNvPr>
          <p:cNvSpPr txBox="1"/>
          <p:nvPr/>
        </p:nvSpPr>
        <p:spPr>
          <a:xfrm>
            <a:off x="7394777" y="4468519"/>
            <a:ext cx="2049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 dirty="0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  <a:endParaRPr lang="en-US" altLang="ja-JP" sz="9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800" b="1" spc="-151" dirty="0">
                <a:latin typeface="Meiryo" charset="-128"/>
                <a:ea typeface="Meiryo" charset="-128"/>
                <a:cs typeface="Meiryo" charset="-128"/>
              </a:rPr>
              <a:t>  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Ａ：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6  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本　特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5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Ｂ：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12  </a:t>
            </a:r>
            <a:r>
              <a:rPr lang="ja-JP" altLang="en-US" sz="800" b="1" dirty="0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Ｃ：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3 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842DDA43-CEF8-FA4B-A045-43D711D95C7C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1" name="円/楕円 150">
            <a:extLst>
              <a:ext uri="{FF2B5EF4-FFF2-40B4-BE49-F238E27FC236}">
                <a16:creationId xmlns:a16="http://schemas.microsoft.com/office/drawing/2014/main" id="{AD4688CC-E5C5-D447-8846-DF6755DB2BE1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5B998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5B998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52" name="円/楕円 140">
            <a:extLst>
              <a:ext uri="{FF2B5EF4-FFF2-40B4-BE49-F238E27FC236}">
                <a16:creationId xmlns:a16="http://schemas.microsoft.com/office/drawing/2014/main" id="{352B8F80-4747-174D-A7B5-D5BD5BC1338E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5B998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5B998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1" name="図 140">
            <a:extLst>
              <a:ext uri="{FF2B5EF4-FFF2-40B4-BE49-F238E27FC236}">
                <a16:creationId xmlns:a16="http://schemas.microsoft.com/office/drawing/2014/main" id="{267DBEA2-6DD3-524D-9B61-36D88BDE21C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299" y="91432"/>
            <a:ext cx="824499" cy="247348"/>
          </a:xfrm>
          <a:prstGeom prst="rect">
            <a:avLst/>
          </a:prstGeom>
        </p:spPr>
      </p:pic>
      <p:pic>
        <p:nvPicPr>
          <p:cNvPr id="142" name="図 141">
            <a:extLst>
              <a:ext uri="{FF2B5EF4-FFF2-40B4-BE49-F238E27FC236}">
                <a16:creationId xmlns:a16="http://schemas.microsoft.com/office/drawing/2014/main" id="{87210D61-07A5-AB48-A520-4292ECA0D2A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5547" y="3359293"/>
            <a:ext cx="748391" cy="224517"/>
          </a:xfrm>
          <a:prstGeom prst="rect">
            <a:avLst/>
          </a:prstGeom>
        </p:spPr>
      </p:pic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D2F883C1-B3E5-4DFB-A287-4CA44CB9E214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13F93874-0467-4771-82E2-39EAAFF6C0C0}"/>
              </a:ext>
            </a:extLst>
          </p:cNvPr>
          <p:cNvCxnSpPr>
            <a:cxnSpLocks/>
          </p:cNvCxnSpPr>
          <p:nvPr/>
        </p:nvCxnSpPr>
        <p:spPr>
          <a:xfrm>
            <a:off x="844185" y="6267584"/>
            <a:ext cx="4710370" cy="11460"/>
          </a:xfrm>
          <a:prstGeom prst="line">
            <a:avLst/>
          </a:prstGeom>
          <a:ln>
            <a:solidFill>
              <a:srgbClr val="75B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5EE57C2C-1A30-419C-BE8A-51DB0CEF82B8}"/>
              </a:ext>
            </a:extLst>
          </p:cNvPr>
          <p:cNvSpPr/>
          <p:nvPr/>
        </p:nvSpPr>
        <p:spPr>
          <a:xfrm flipV="1">
            <a:off x="361191" y="5568290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FE4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0" name="直線コネクタ 139">
            <a:extLst>
              <a:ext uri="{FF2B5EF4-FFF2-40B4-BE49-F238E27FC236}">
                <a16:creationId xmlns:a16="http://schemas.microsoft.com/office/drawing/2014/main" id="{9420C2D5-A7A7-4F56-8061-5DE00023B721}"/>
              </a:ext>
            </a:extLst>
          </p:cNvPr>
          <p:cNvCxnSpPr>
            <a:cxnSpLocks/>
          </p:cNvCxnSpPr>
          <p:nvPr/>
        </p:nvCxnSpPr>
        <p:spPr>
          <a:xfrm flipV="1">
            <a:off x="361585" y="5565249"/>
            <a:ext cx="9293209" cy="7144"/>
          </a:xfrm>
          <a:prstGeom prst="line">
            <a:avLst/>
          </a:prstGeom>
          <a:ln>
            <a:solidFill>
              <a:srgbClr val="75B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平行四辺形 142">
            <a:extLst>
              <a:ext uri="{FF2B5EF4-FFF2-40B4-BE49-F238E27FC236}">
                <a16:creationId xmlns:a16="http://schemas.microsoft.com/office/drawing/2014/main" id="{9B598BC6-146B-4850-9ABC-CE16384B4AE0}"/>
              </a:ext>
            </a:extLst>
          </p:cNvPr>
          <p:cNvSpPr/>
          <p:nvPr/>
        </p:nvSpPr>
        <p:spPr>
          <a:xfrm>
            <a:off x="177693" y="5547878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5B998"/>
              </a:gs>
              <a:gs pos="0">
                <a:srgbClr val="E8F2ED"/>
              </a:gs>
            </a:gsLst>
            <a:lin ang="16200000" scaled="1"/>
          </a:gradFill>
          <a:ln w="76200" cap="rnd">
            <a:gradFill>
              <a:gsLst>
                <a:gs pos="0">
                  <a:srgbClr val="75B998"/>
                </a:gs>
                <a:gs pos="100000">
                  <a:srgbClr val="E8F2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633F442A-69B2-4192-902F-75495BBE334A}"/>
              </a:ext>
            </a:extLst>
          </p:cNvPr>
          <p:cNvSpPr txBox="1"/>
          <p:nvPr/>
        </p:nvSpPr>
        <p:spPr>
          <a:xfrm>
            <a:off x="197583" y="5441505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pSp>
        <p:nvGrpSpPr>
          <p:cNvPr id="169" name="グループ化 168">
            <a:extLst>
              <a:ext uri="{FF2B5EF4-FFF2-40B4-BE49-F238E27FC236}">
                <a16:creationId xmlns:a16="http://schemas.microsoft.com/office/drawing/2014/main" id="{EFCF276C-2B62-4ADF-8A76-49811999B684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70" name="角丸四角形 204">
              <a:extLst>
                <a:ext uri="{FF2B5EF4-FFF2-40B4-BE49-F238E27FC236}">
                  <a16:creationId xmlns:a16="http://schemas.microsoft.com/office/drawing/2014/main" id="{66C54E1A-A861-421A-94B9-4C20A0B732F4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74" name="角丸四角形 204">
              <a:extLst>
                <a:ext uri="{FF2B5EF4-FFF2-40B4-BE49-F238E27FC236}">
                  <a16:creationId xmlns:a16="http://schemas.microsoft.com/office/drawing/2014/main" id="{30E939DE-BE7B-483E-ADEB-B3C147B162EF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27FCD211-F6DD-4DD8-8439-1DAC4A0C9424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759DEC68-4221-4E79-95CF-D4DC83BEFBA9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F224FF2B-4AD3-468C-B690-DD2E6A08AEFD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86" name="角丸四角形 204">
              <a:extLst>
                <a:ext uri="{FF2B5EF4-FFF2-40B4-BE49-F238E27FC236}">
                  <a16:creationId xmlns:a16="http://schemas.microsoft.com/office/drawing/2014/main" id="{A901AE79-7C29-4B54-8E8C-20F5A738C241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00" name="角丸四角形 204">
              <a:extLst>
                <a:ext uri="{FF2B5EF4-FFF2-40B4-BE49-F238E27FC236}">
                  <a16:creationId xmlns:a16="http://schemas.microsoft.com/office/drawing/2014/main" id="{D497DA6E-5B65-4939-82EE-DB806A9DA545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02" name="角丸四角形 204">
              <a:extLst>
                <a:ext uri="{FF2B5EF4-FFF2-40B4-BE49-F238E27FC236}">
                  <a16:creationId xmlns:a16="http://schemas.microsoft.com/office/drawing/2014/main" id="{2B050C3A-F47D-40D5-B582-F7B4A1040948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03" name="角丸四角形 204">
              <a:extLst>
                <a:ext uri="{FF2B5EF4-FFF2-40B4-BE49-F238E27FC236}">
                  <a16:creationId xmlns:a16="http://schemas.microsoft.com/office/drawing/2014/main" id="{5FB805A9-85B3-43F6-860C-BFAFA07581AC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205" name="直線コネクタ 204">
              <a:extLst>
                <a:ext uri="{FF2B5EF4-FFF2-40B4-BE49-F238E27FC236}">
                  <a16:creationId xmlns:a16="http://schemas.microsoft.com/office/drawing/2014/main" id="{BBE83C6E-6906-4251-8815-0A4252C13F5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C4678431-9DA4-4E63-AD25-510150D89FAF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8" name="直線コネクタ 207">
              <a:extLst>
                <a:ext uri="{FF2B5EF4-FFF2-40B4-BE49-F238E27FC236}">
                  <a16:creationId xmlns:a16="http://schemas.microsoft.com/office/drawing/2014/main" id="{CEB1E913-0616-4414-9171-0B339A2E94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5BA18B92-6414-465F-837B-B11C59BA6C2A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6B8CEDF3-1DF5-4323-9A23-C17EC9424E4C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1" name="図 210">
              <a:extLst>
                <a:ext uri="{FF2B5EF4-FFF2-40B4-BE49-F238E27FC236}">
                  <a16:creationId xmlns:a16="http://schemas.microsoft.com/office/drawing/2014/main" id="{99E08CD9-8066-4769-B127-0DDA358D30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12" name="グループ化 211">
              <a:extLst>
                <a:ext uri="{FF2B5EF4-FFF2-40B4-BE49-F238E27FC236}">
                  <a16:creationId xmlns:a16="http://schemas.microsoft.com/office/drawing/2014/main" id="{AAECED7A-9311-4F59-9FEB-D4CC0E34B549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13" name="図 212">
                <a:extLst>
                  <a:ext uri="{FF2B5EF4-FFF2-40B4-BE49-F238E27FC236}">
                    <a16:creationId xmlns:a16="http://schemas.microsoft.com/office/drawing/2014/main" id="{B6AD03BE-8760-43D1-A876-C8AE385838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4" name="直線矢印コネクタ 213">
                <a:extLst>
                  <a:ext uri="{FF2B5EF4-FFF2-40B4-BE49-F238E27FC236}">
                    <a16:creationId xmlns:a16="http://schemas.microsoft.com/office/drawing/2014/main" id="{C8BBDDF1-6AF1-428B-8F24-35D8C645D5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5" name="図 214">
                <a:extLst>
                  <a:ext uri="{FF2B5EF4-FFF2-40B4-BE49-F238E27FC236}">
                    <a16:creationId xmlns:a16="http://schemas.microsoft.com/office/drawing/2014/main" id="{69B9D83B-12A0-458A-AB2C-2F813F6A66D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7" name="グループ化 216">
                <a:extLst>
                  <a:ext uri="{FF2B5EF4-FFF2-40B4-BE49-F238E27FC236}">
                    <a16:creationId xmlns:a16="http://schemas.microsoft.com/office/drawing/2014/main" id="{006A88AC-1D34-4973-A309-30109578A522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32" name="グループ化 231">
                  <a:extLst>
                    <a:ext uri="{FF2B5EF4-FFF2-40B4-BE49-F238E27FC236}">
                      <a16:creationId xmlns:a16="http://schemas.microsoft.com/office/drawing/2014/main" id="{EA84DA10-2BE5-4474-8477-A06C7CF44947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38" name="円/楕円 184">
                    <a:extLst>
                      <a:ext uri="{FF2B5EF4-FFF2-40B4-BE49-F238E27FC236}">
                        <a16:creationId xmlns:a16="http://schemas.microsoft.com/office/drawing/2014/main" id="{C908B61B-88E1-4FFE-977C-A00AF3171ABC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39" name="テキスト ボックス 238">
                    <a:extLst>
                      <a:ext uri="{FF2B5EF4-FFF2-40B4-BE49-F238E27FC236}">
                        <a16:creationId xmlns:a16="http://schemas.microsoft.com/office/drawing/2014/main" id="{A9046FE5-3186-480B-BF63-E47000EB1A6A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33" name="直線コネクタ 232">
                  <a:extLst>
                    <a:ext uri="{FF2B5EF4-FFF2-40B4-BE49-F238E27FC236}">
                      <a16:creationId xmlns:a16="http://schemas.microsoft.com/office/drawing/2014/main" id="{1298BF73-A523-492E-AF20-EAD123D0D1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8" name="テキスト ボックス 217">
                <a:extLst>
                  <a:ext uri="{FF2B5EF4-FFF2-40B4-BE49-F238E27FC236}">
                    <a16:creationId xmlns:a16="http://schemas.microsoft.com/office/drawing/2014/main" id="{59FCA1A6-6976-41CA-B183-5B6793C7EA89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19" name="図 218">
                <a:extLst>
                  <a:ext uri="{FF2B5EF4-FFF2-40B4-BE49-F238E27FC236}">
                    <a16:creationId xmlns:a16="http://schemas.microsoft.com/office/drawing/2014/main" id="{6F47D6B0-3500-4670-92D1-4C00593960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20" name="テキスト ボックス 219">
                <a:extLst>
                  <a:ext uri="{FF2B5EF4-FFF2-40B4-BE49-F238E27FC236}">
                    <a16:creationId xmlns:a16="http://schemas.microsoft.com/office/drawing/2014/main" id="{295DD682-9D94-4A62-AD0C-A4CF3A3A7119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29" name="正方形/長方形 228">
                <a:extLst>
                  <a:ext uri="{FF2B5EF4-FFF2-40B4-BE49-F238E27FC236}">
                    <a16:creationId xmlns:a16="http://schemas.microsoft.com/office/drawing/2014/main" id="{BA568F26-D1D7-4503-B002-A795B7D4863B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50" name="テキスト ボックス 249">
            <a:extLst>
              <a:ext uri="{FF2B5EF4-FFF2-40B4-BE49-F238E27FC236}">
                <a16:creationId xmlns:a16="http://schemas.microsoft.com/office/drawing/2014/main" id="{4B77515A-FF6C-45F0-A382-35C2D0A419B7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52959B4A-BBA8-4ED2-B079-7C98367B2FD5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99" name="角丸四角形 204">
            <a:extLst>
              <a:ext uri="{FF2B5EF4-FFF2-40B4-BE49-F238E27FC236}">
                <a16:creationId xmlns:a16="http://schemas.microsoft.com/office/drawing/2014/main" id="{A8A05B04-F8C0-48B7-BBCB-6CFEE8711C63}"/>
              </a:ext>
            </a:extLst>
          </p:cNvPr>
          <p:cNvSpPr/>
          <p:nvPr/>
        </p:nvSpPr>
        <p:spPr>
          <a:xfrm>
            <a:off x="5404146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75B998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0" name="台形 299">
            <a:extLst>
              <a:ext uri="{FF2B5EF4-FFF2-40B4-BE49-F238E27FC236}">
                <a16:creationId xmlns:a16="http://schemas.microsoft.com/office/drawing/2014/main" id="{592701F3-F4BF-40CC-B461-7371E5614261}"/>
              </a:ext>
            </a:extLst>
          </p:cNvPr>
          <p:cNvSpPr/>
          <p:nvPr/>
        </p:nvSpPr>
        <p:spPr>
          <a:xfrm rot="10800000">
            <a:off x="6409003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5" name="正方形/長方形 304">
            <a:extLst>
              <a:ext uri="{FF2B5EF4-FFF2-40B4-BE49-F238E27FC236}">
                <a16:creationId xmlns:a16="http://schemas.microsoft.com/office/drawing/2014/main" id="{49018F59-FA90-471C-80C0-60DB32E4971E}"/>
              </a:ext>
            </a:extLst>
          </p:cNvPr>
          <p:cNvSpPr/>
          <p:nvPr/>
        </p:nvSpPr>
        <p:spPr>
          <a:xfrm>
            <a:off x="6266057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5B998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5B998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75B998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0" name="テキスト ボックス 309">
            <a:extLst>
              <a:ext uri="{FF2B5EF4-FFF2-40B4-BE49-F238E27FC236}">
                <a16:creationId xmlns:a16="http://schemas.microsoft.com/office/drawing/2014/main" id="{F27FC9C7-26BE-4A21-BEBE-8B82346B6ACE}"/>
              </a:ext>
            </a:extLst>
          </p:cNvPr>
          <p:cNvSpPr txBox="1"/>
          <p:nvPr/>
        </p:nvSpPr>
        <p:spPr>
          <a:xfrm>
            <a:off x="5737118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2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,000,00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1" name="正方形/長方形 310">
            <a:extLst>
              <a:ext uri="{FF2B5EF4-FFF2-40B4-BE49-F238E27FC236}">
                <a16:creationId xmlns:a16="http://schemas.microsoft.com/office/drawing/2014/main" id="{4FD74BC8-A57E-4010-B43B-E5481544BE7E}"/>
              </a:ext>
            </a:extLst>
          </p:cNvPr>
          <p:cNvSpPr/>
          <p:nvPr/>
        </p:nvSpPr>
        <p:spPr>
          <a:xfrm>
            <a:off x="8382491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0" name="Text Box 11">
            <a:extLst>
              <a:ext uri="{FF2B5EF4-FFF2-40B4-BE49-F238E27FC236}">
                <a16:creationId xmlns:a16="http://schemas.microsoft.com/office/drawing/2014/main" id="{1E448E61-732C-4905-B5C7-05EAA9A6F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2" name="ホームベース 136">
            <a:extLst>
              <a:ext uri="{FF2B5EF4-FFF2-40B4-BE49-F238E27FC236}">
                <a16:creationId xmlns:a16="http://schemas.microsoft.com/office/drawing/2014/main" id="{6FBBE28B-9F2C-471E-85A3-A6965308FF19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5" name="ホームベース 141">
            <a:extLst>
              <a:ext uri="{FF2B5EF4-FFF2-40B4-BE49-F238E27FC236}">
                <a16:creationId xmlns:a16="http://schemas.microsoft.com/office/drawing/2014/main" id="{469A52F0-B0BE-4F87-9B19-C6B625597FB5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6" name="片側の 2 つの角を丸めた四角形 131">
            <a:extLst>
              <a:ext uri="{FF2B5EF4-FFF2-40B4-BE49-F238E27FC236}">
                <a16:creationId xmlns:a16="http://schemas.microsoft.com/office/drawing/2014/main" id="{E7D2C0A5-5E4E-4739-9A62-B094B58F2420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ホームベース 142">
            <a:extLst>
              <a:ext uri="{FF2B5EF4-FFF2-40B4-BE49-F238E27FC236}">
                <a16:creationId xmlns:a16="http://schemas.microsoft.com/office/drawing/2014/main" id="{EC99FBAF-DF69-4EF3-8C00-2D7DAB153F21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8" name="片側の 2 つの角を丸めた四角形 123">
            <a:extLst>
              <a:ext uri="{FF2B5EF4-FFF2-40B4-BE49-F238E27FC236}">
                <a16:creationId xmlns:a16="http://schemas.microsoft.com/office/drawing/2014/main" id="{283EA015-0456-42D4-B6F9-5FED8E6663EF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テキスト ボックス 170">
            <a:extLst>
              <a:ext uri="{FF2B5EF4-FFF2-40B4-BE49-F238E27FC236}">
                <a16:creationId xmlns:a16="http://schemas.microsoft.com/office/drawing/2014/main" id="{557E41D1-3B80-4111-A4B4-51B587417DC4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2" name="テキスト ボックス 171">
            <a:extLst>
              <a:ext uri="{FF2B5EF4-FFF2-40B4-BE49-F238E27FC236}">
                <a16:creationId xmlns:a16="http://schemas.microsoft.com/office/drawing/2014/main" id="{3056F432-3E88-4C4E-A858-6E364C4D52D3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3" name="円/楕円 162">
            <a:extLst>
              <a:ext uri="{FF2B5EF4-FFF2-40B4-BE49-F238E27FC236}">
                <a16:creationId xmlns:a16="http://schemas.microsoft.com/office/drawing/2014/main" id="{57FDAE82-8D65-4733-896B-9B5F55C61606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5" name="テキスト ボックス 174">
            <a:extLst>
              <a:ext uri="{FF2B5EF4-FFF2-40B4-BE49-F238E27FC236}">
                <a16:creationId xmlns:a16="http://schemas.microsoft.com/office/drawing/2014/main" id="{93349A81-4803-49D7-BE39-97EF07B3847B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6" name="テキスト ボックス 175">
            <a:extLst>
              <a:ext uri="{FF2B5EF4-FFF2-40B4-BE49-F238E27FC236}">
                <a16:creationId xmlns:a16="http://schemas.microsoft.com/office/drawing/2014/main" id="{94B2DA51-FCF7-4019-B0CA-F4214884BE44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7" name="ホームベース 142">
            <a:extLst>
              <a:ext uri="{FF2B5EF4-FFF2-40B4-BE49-F238E27FC236}">
                <a16:creationId xmlns:a16="http://schemas.microsoft.com/office/drawing/2014/main" id="{C0DE0E5F-7942-459A-8633-F44F925A56D1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8" name="片側の 2 つの角を丸めた四角形 123">
            <a:extLst>
              <a:ext uri="{FF2B5EF4-FFF2-40B4-BE49-F238E27FC236}">
                <a16:creationId xmlns:a16="http://schemas.microsoft.com/office/drawing/2014/main" id="{A6556A24-76FB-47E1-8347-DAE481201898}"/>
              </a:ext>
            </a:extLst>
          </p:cNvPr>
          <p:cNvSpPr/>
          <p:nvPr/>
        </p:nvSpPr>
        <p:spPr>
          <a:xfrm rot="16200000">
            <a:off x="775278" y="3391021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テキスト ボックス 178">
            <a:extLst>
              <a:ext uri="{FF2B5EF4-FFF2-40B4-BE49-F238E27FC236}">
                <a16:creationId xmlns:a16="http://schemas.microsoft.com/office/drawing/2014/main" id="{A882C7E3-E45A-4E78-AC90-20A303C88632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80" name="正方形/長方形 179">
            <a:extLst>
              <a:ext uri="{FF2B5EF4-FFF2-40B4-BE49-F238E27FC236}">
                <a16:creationId xmlns:a16="http://schemas.microsoft.com/office/drawing/2014/main" id="{45D4872D-0099-46A8-9B0A-C694DBB49D28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82" name="正方形/長方形 181">
            <a:extLst>
              <a:ext uri="{FF2B5EF4-FFF2-40B4-BE49-F238E27FC236}">
                <a16:creationId xmlns:a16="http://schemas.microsoft.com/office/drawing/2014/main" id="{C4B7D10F-42E6-4363-B07E-D3078AA801B1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E1B1236C-6DF9-4A79-87FE-C3D9E57589FD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33" name="図 132">
            <a:extLst>
              <a:ext uri="{FF2B5EF4-FFF2-40B4-BE49-F238E27FC236}">
                <a16:creationId xmlns:a16="http://schemas.microsoft.com/office/drawing/2014/main" id="{864CE68F-0DB2-46A4-BB35-D19605EB4BC0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4076B912-D123-4500-9D06-18A64769C4FF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A7FCBB0F-EEF4-41C7-9C58-51407F922211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3359454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703</Words>
  <Application>Microsoft Office PowerPoint</Application>
  <PresentationFormat>A4 210 x 297 mm</PresentationFormat>
  <Paragraphs>166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HGS行書体</vt:lpstr>
      <vt:lpstr>Meiryo UI</vt:lpstr>
      <vt:lpstr>Meiryo</vt:lpstr>
      <vt:lpstr>Meiryo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本多 智明</cp:lastModifiedBy>
  <cp:revision>43</cp:revision>
  <cp:lastPrinted>2022-03-03T04:22:30Z</cp:lastPrinted>
  <dcterms:created xsi:type="dcterms:W3CDTF">2022-02-28T00:11:28Z</dcterms:created>
  <dcterms:modified xsi:type="dcterms:W3CDTF">2022-03-04T06:24:45Z</dcterms:modified>
</cp:coreProperties>
</file>